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E28970-F57E-4464-84AD-A71712D88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D50A88-9517-489E-9941-A45FAD72C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0065D0-22ED-4A55-9745-D1D2D3F32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913C4F-C187-41AB-B40F-C4A378830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51D4F9-1537-4697-9BA3-A11E47FE2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7830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FFCEC6-C683-48F9-9CB9-06605506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B316A7-D270-439C-A39B-131654468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954FEC-BD47-4631-896A-9BBB4965D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C059C6-1BD0-42E2-8F86-5BBB7CE42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8A38F-3282-4F5C-8D89-78930F8D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1966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FFB5EE-695F-43DA-9EF8-AB370075E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95EDD2-C938-41BD-AE6F-3A99A885B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998F8F-1FAB-4618-BBBD-2F7D2C5F8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F57D0E-7D7A-4AFF-A35F-D8E61750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63100C-29D0-4BC3-B493-A77AB740A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0773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5577F8-EAA6-425B-A6C7-A4902C9A5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08EB51-C769-4C2B-AF51-E491DAA656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C224012-DB2C-4272-899D-08A4710A3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F4EC89-DCB1-4560-8273-8260596C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905B76-8C7C-4D8C-96B9-22D41CD6A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BB4D39-913C-41BA-AEEC-237E9B68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8271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03925-D5F1-4DD7-90AF-D6227ECEA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32B0F4-6DA4-427F-AFDE-D99F95CF1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80D943-64D4-4118-909C-A6F778B6E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749D7A7-CF4F-4BC7-AB3D-3DA8718CB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3DCBC1-5607-4F74-BB38-FCE9059B9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DDBF4AF-75FB-4D46-BF74-AB5DBE35F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57E2A7B-0E54-4596-8DC6-1DD418BED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FBC7218-C240-445C-80AE-99B9AF55F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915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301B0-D2CA-4289-9DE1-18B8423D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DAD348-19EA-44F5-9EE4-3FD49FD52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77434B7-2D17-4143-B3DC-87FCCF4DC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2C18BC-78BC-4300-AFB9-D69B71A1F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64264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A841F0B-08AE-43E8-B399-34BDA2259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1924C14-6D47-4FF6-B6B9-A2C98B57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C63538B-6A26-4861-887A-4BB9260AB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0565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1CAE4B-3A94-4711-AAF2-4DEA6811F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C2DAB2-04B7-43C5-9D79-D44547C29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1F2A5E-2EA1-4E9F-B584-3078696D4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B2D7B2-64DD-4D61-8F2C-9CAE34AB4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4E173F-8EF5-4AB1-A91C-0C7D27C89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A94E37-E2DE-4444-A352-2B9F98659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1025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A42235-C056-493F-A4ED-359D21B89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958215E-D1A0-4FDA-88A9-ED054DA62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8C4C04-988F-482D-8CB4-A4FED2BE3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D2FE076-2971-4047-909B-7D4A9C299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E8D271-149B-4EC4-B3DC-56B14A6D6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4005DB-01E1-4A67-8392-88F4D31DB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5357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E0D4D0-BD41-4067-9E47-887E50D18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87B5C9-14F7-4B5F-88AE-14A6583D3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62DFB4-69D7-4DEC-81D0-69327FB79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5FDFFF-22AC-4883-AD61-FF9AE669C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072366-9500-4D76-96AC-4FB04B30E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4846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237A738-FE4D-4834-BF60-E28565151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12F9221-2BFA-4562-B405-6BA12E135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6FEA1F-8192-4E17-86DC-7A187E1B5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7B3E35-0DB3-44A4-B9EE-CC5368EB7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54ABE2-C4E6-4D92-A37C-14307086B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2530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0CBF934-7089-4CB6-B8EA-2215B7473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4665B4-0164-4F0D-8461-2E29527B1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659295-01AC-4E9F-A561-1008191224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EC190-5A0E-4EAA-B09C-29C026CC5DEA}" type="datetimeFigureOut">
              <a:rPr lang="es-CO" smtClean="0"/>
              <a:t>8/09/2020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AD8D7D-D65A-4E46-A76B-C48D245CA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3F430F-ECED-4211-BB9B-B58A90378F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150D6-D64F-429C-948E-E884EBBB9C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544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1F3F1-9947-49C7-ACA7-647EB868BE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/>
              <a:t>Modelamiento de una función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ABA57C7-428B-4289-BBE5-75FE399465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Leidy Acevedo Mora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01114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1F3F1-9947-49C7-ACA7-647EB868B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0331"/>
            <a:ext cx="9144000" cy="6042992"/>
          </a:xfrm>
        </p:spPr>
        <p:txBody>
          <a:bodyPr>
            <a:normAutofit fontScale="90000"/>
          </a:bodyPr>
          <a:lstStyle/>
          <a:p>
            <a:br>
              <a:rPr lang="es-CO" dirty="0"/>
            </a:br>
            <a:r>
              <a:rPr lang="es-CO" dirty="0"/>
              <a:t>Las funciones son muy utilizadas para modelar matemáticamente situaciones y problemas de la vida real. El objetivo del modelo matemático es entender ampliamente el fenómeno y tal vez predecir su comportamiento en el futuro</a:t>
            </a:r>
          </a:p>
        </p:txBody>
      </p:sp>
    </p:spTree>
    <p:extLst>
      <p:ext uri="{BB962C8B-B14F-4D97-AF65-F5344CB8AC3E}">
        <p14:creationId xmlns:p14="http://schemas.microsoft.com/office/powerpoint/2010/main" val="2075247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1F3F1-9947-49C7-ACA7-647EB868B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93185"/>
          </a:xfrm>
        </p:spPr>
        <p:txBody>
          <a:bodyPr>
            <a:normAutofit fontScale="90000"/>
          </a:bodyPr>
          <a:lstStyle/>
          <a:p>
            <a:r>
              <a:rPr lang="es-CO" dirty="0"/>
              <a:t>Escala de Richter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ABA57C7-428B-4289-BBE5-75FE39946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33600"/>
            <a:ext cx="9144000" cy="3124200"/>
          </a:xfrm>
        </p:spPr>
        <p:txBody>
          <a:bodyPr/>
          <a:lstStyle/>
          <a:p>
            <a:r>
              <a:rPr lang="es-CO" dirty="0"/>
              <a:t>Es una función logarítmica que se usa para medir la magnitud de los terremotos, la magnitud de los terremotos se relacionan con la energía que liberan </a:t>
            </a:r>
          </a:p>
        </p:txBody>
      </p:sp>
    </p:spTree>
    <p:extLst>
      <p:ext uri="{BB962C8B-B14F-4D97-AF65-F5344CB8AC3E}">
        <p14:creationId xmlns:p14="http://schemas.microsoft.com/office/powerpoint/2010/main" val="4130546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1F3F1-9947-49C7-ACA7-647EB868BE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/>
              <a:t>R= LOG (A/A0)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ABA57C7-428B-4289-BBE5-75FE399465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A= la medida de la amplitud de la onda del terremoto </a:t>
            </a:r>
          </a:p>
          <a:p>
            <a:r>
              <a:rPr lang="es-CO" dirty="0"/>
              <a:t>A0= la onda estándar que es la amplitud de la onda más pequeña detectable  </a:t>
            </a:r>
          </a:p>
        </p:txBody>
      </p:sp>
    </p:spTree>
    <p:extLst>
      <p:ext uri="{BB962C8B-B14F-4D97-AF65-F5344CB8AC3E}">
        <p14:creationId xmlns:p14="http://schemas.microsoft.com/office/powerpoint/2010/main" val="192254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1F3F1-9947-49C7-ACA7-647EB868BE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/>
              <a:t>GRACIAS </a:t>
            </a:r>
            <a:br>
              <a:rPr lang="es-CO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544209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110</Words>
  <Application>Microsoft Office PowerPoint</Application>
  <PresentationFormat>Panorámica</PresentationFormat>
  <Paragraphs>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Modelamiento de una función</vt:lpstr>
      <vt:lpstr> Las funciones son muy utilizadas para modelar matemáticamente situaciones y problemas de la vida real. El objetivo del modelo matemático es entender ampliamente el fenómeno y tal vez predecir su comportamiento en el futuro</vt:lpstr>
      <vt:lpstr>Escala de Richter </vt:lpstr>
      <vt:lpstr>R= LOG (A/A0) </vt:lpstr>
      <vt:lpstr>GRACIAS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Modelamiento de una función</dc:title>
  <dc:creator>leidy</dc:creator>
  <cp:lastModifiedBy>leidy</cp:lastModifiedBy>
  <cp:revision>2</cp:revision>
  <dcterms:created xsi:type="dcterms:W3CDTF">2020-09-01T14:57:02Z</dcterms:created>
  <dcterms:modified xsi:type="dcterms:W3CDTF">2020-09-08T18:26:16Z</dcterms:modified>
</cp:coreProperties>
</file>