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306BDA-35EC-4346-8C3F-D96CEDE990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E9225DD-1CCB-45E4-8291-AAE80EE257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E753DFB-6852-49C0-ACB6-3895C5537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5374-7F43-44EE-AB5E-885E5C82941C}" type="datetimeFigureOut">
              <a:rPr lang="es-CO" smtClean="0"/>
              <a:t>20/05/2020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723E29-0B18-416D-B89F-6EBBBDC06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5F598A-4AC6-4CCB-9AE6-EC28694E4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54596-54E2-472A-B333-603A6F4712D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17820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04E3FB-49D8-4732-92AC-4D7CCCC7B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2A9F4C8-EF92-4424-AE03-B5CB046588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227697-5BD0-4AF4-ACBD-B49BC0F87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5374-7F43-44EE-AB5E-885E5C82941C}" type="datetimeFigureOut">
              <a:rPr lang="es-CO" smtClean="0"/>
              <a:t>20/05/2020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83CA9D-7404-443E-B4F7-AF4525BD5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0CE9AB-3244-4EB7-A1DA-CC8BC818A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54596-54E2-472A-B333-603A6F4712D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08264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1FA237-DF08-4FDD-BC38-6AEABF5F7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390D06A-D2E5-4FDC-852E-6FC5FAC455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83145F8-30BB-400E-A59A-C62C073D6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5374-7F43-44EE-AB5E-885E5C82941C}" type="datetimeFigureOut">
              <a:rPr lang="es-CO" smtClean="0"/>
              <a:t>20/05/2020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3CA4A4-359A-4C65-AE53-C480D6DDF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2C1C0F-C2D1-438B-88F5-BC9A65301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54596-54E2-472A-B333-603A6F4712D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81677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0EEDF8-7079-45FC-8A03-525AB5046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46CF473-8687-4880-86DE-A4C51B734F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AB96D69-A3F5-45E8-B51E-D9B30E96D2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1529127-5932-4ED4-B9EB-F66F73F6E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5374-7F43-44EE-AB5E-885E5C82941C}" type="datetimeFigureOut">
              <a:rPr lang="es-CO" smtClean="0"/>
              <a:t>20/05/2020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5A35484-D167-477A-8D13-BFD5304BC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8A54DFB-57EA-46D5-9E19-F532F99BC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54596-54E2-472A-B333-603A6F4712D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32213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3998BA-16B0-46DA-9F11-D427A14FA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210314B-4410-4A45-94CD-1891828FB1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3BA3F9E-8780-4080-87A9-AAAA7CAF48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D961286-AEBA-4FDF-9AA3-932B629BC6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C6B1FFF-68DE-4F22-B052-5FA96ABA06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FA4E2D6-7FD2-48C1-B6FE-304978329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5374-7F43-44EE-AB5E-885E5C82941C}" type="datetimeFigureOut">
              <a:rPr lang="es-CO" smtClean="0"/>
              <a:t>20/05/2020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4EE43D7-D17B-4CF3-817D-305E78AF2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3335374-181A-4C6C-BE9A-EB823DE53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54596-54E2-472A-B333-603A6F4712D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16856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982346-3936-485B-B950-E6B57181A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FD3B3C7-2EC3-463F-9CE3-019A15B3D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5374-7F43-44EE-AB5E-885E5C82941C}" type="datetimeFigureOut">
              <a:rPr lang="es-CO" smtClean="0"/>
              <a:t>20/05/2020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EECBB39-A310-41BB-BB97-11533301D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AF5E5BF-352B-4578-AB75-5CD3A37FF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54596-54E2-472A-B333-603A6F4712D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67618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204FA89-56D0-49E9-A0CB-92915985D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5374-7F43-44EE-AB5E-885E5C82941C}" type="datetimeFigureOut">
              <a:rPr lang="es-CO" smtClean="0"/>
              <a:t>20/05/2020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0A2FD9F-E60C-41E9-A69D-A499F9553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7381FC7-C8A9-48E9-8068-F0C82A085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54596-54E2-472A-B333-603A6F4712D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272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B7432F-DC17-4C26-99AD-FFFCCC816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0F4C7A-155B-426D-AE9E-CB1BE5DB7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9B602C6-E1FF-4A92-BC60-20084D6CBE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88A41A9-79DA-4866-AB7B-B038F52CE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5374-7F43-44EE-AB5E-885E5C82941C}" type="datetimeFigureOut">
              <a:rPr lang="es-CO" smtClean="0"/>
              <a:t>20/05/2020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D40B620-42D8-4C2B-A608-FC5CB8CD1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930CA22-A8A9-4309-8728-CBBAE3271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54596-54E2-472A-B333-603A6F4712D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65355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20A1B-37B5-44A2-8175-C276BCEA9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60F4C1C-E0F2-458A-8A8F-A35E7E6882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B9B9ECE-9D55-4F4F-907D-4169A68FCB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85DEF4-0251-4F2A-A670-B96C55430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5374-7F43-44EE-AB5E-885E5C82941C}" type="datetimeFigureOut">
              <a:rPr lang="es-CO" smtClean="0"/>
              <a:t>20/05/2020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80FD28B-677E-41E8-82FE-72CA1DF4E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52B037-359D-47C4-AB21-56A89C0F9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54596-54E2-472A-B333-603A6F4712D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65915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E97C86-B5AC-4642-85F2-0341B764E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38937A9-84E1-4795-92DA-5072611C43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2EF5A57-E475-42F6-9230-E3853BD98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5374-7F43-44EE-AB5E-885E5C82941C}" type="datetimeFigureOut">
              <a:rPr lang="es-CO" smtClean="0"/>
              <a:t>20/05/2020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522353-4373-4C2A-81EC-E1E8DF664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7EE0D95-B89C-4794-A00D-5EAD782AA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54596-54E2-472A-B333-603A6F4712D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8359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2ABF22-6804-4E46-B547-327E45D8CD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57F3ACA-E89B-45AA-84DA-E39E1561F6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6F37071-7FC3-4E18-96C0-A3AAA99B0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5374-7F43-44EE-AB5E-885E5C82941C}" type="datetimeFigureOut">
              <a:rPr lang="es-CO" smtClean="0"/>
              <a:t>20/05/2020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6AF5CB-D3DE-4A1A-89BF-7A170A6DB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B14CB61-BC40-4731-985B-0A4DB7524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54596-54E2-472A-B333-603A6F4712D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22187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9364ED5-C00F-45BC-845B-E0918EE1C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2565093-7565-45D6-8180-EFFAB1DA5A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6AF05C-21BE-46D0-B690-6151CFE7A7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715374-7F43-44EE-AB5E-885E5C82941C}" type="datetimeFigureOut">
              <a:rPr lang="es-CO" smtClean="0"/>
              <a:t>20/05/2020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F72B54A-1F60-4D40-A5BC-0B976E71D9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21C24B-59CC-47E0-A76C-8D0131ABCC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54596-54E2-472A-B333-603A6F4712D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31762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9A7472-03F0-4925-92C3-7EB2F6C13F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b="1" dirty="0"/>
              <a:t>CONDICIONALES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612C6E9-5F85-450F-BF93-95539DD311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/>
              <a:t>Sarah Carrasquilla </a:t>
            </a:r>
          </a:p>
          <a:p>
            <a:r>
              <a:rPr lang="es-CO" dirty="0"/>
              <a:t>Leidy Acevedo </a:t>
            </a:r>
          </a:p>
        </p:txBody>
      </p:sp>
    </p:spTree>
    <p:extLst>
      <p:ext uri="{BB962C8B-B14F-4D97-AF65-F5344CB8AC3E}">
        <p14:creationId xmlns:p14="http://schemas.microsoft.com/office/powerpoint/2010/main" val="3039275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DF6C99-86EA-43E3-A996-62F4B9AD4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/>
              <a:t>CONDICIONAL TIPO CERO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8EC1B8-B3DB-4E96-9D6A-1B96778E2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CO" dirty="0"/>
              <a:t>CONDICIONAL TIPO CERO </a:t>
            </a:r>
          </a:p>
          <a:p>
            <a:r>
              <a:rPr lang="es-CO" dirty="0"/>
              <a:t>PROPORCIÓN CON "IF"</a:t>
            </a:r>
          </a:p>
          <a:p>
            <a:r>
              <a:rPr lang="es-CO" dirty="0" err="1"/>
              <a:t>If</a:t>
            </a:r>
            <a:r>
              <a:rPr lang="es-CO" dirty="0"/>
              <a:t> + sujeto + verbo en presente, </a:t>
            </a:r>
          </a:p>
          <a:p>
            <a:r>
              <a:rPr lang="es-CO" dirty="0"/>
              <a:t>Este condicional se usa para verdades universales </a:t>
            </a:r>
          </a:p>
          <a:p>
            <a:endParaRPr lang="es-CO" dirty="0"/>
          </a:p>
          <a:p>
            <a:r>
              <a:rPr lang="es-CO" dirty="0"/>
              <a:t>PROPORCIÓN PRINCIPAL </a:t>
            </a:r>
          </a:p>
          <a:p>
            <a:r>
              <a:rPr lang="es-CO" dirty="0"/>
              <a:t> sujeto + verbo en presente o imperativo  </a:t>
            </a:r>
          </a:p>
          <a:p>
            <a:endParaRPr lang="es-CO" dirty="0"/>
          </a:p>
          <a:p>
            <a:r>
              <a:rPr lang="es-CO" dirty="0"/>
              <a:t>IF YOU SLEEP BADLY, YOU FEEL TIRED</a:t>
            </a:r>
          </a:p>
          <a:p>
            <a:r>
              <a:rPr lang="es-CO" dirty="0"/>
              <a:t>( si duermes mal, te sientes cansado</a:t>
            </a:r>
          </a:p>
        </p:txBody>
      </p:sp>
      <p:pic>
        <p:nvPicPr>
          <p:cNvPr id="4" name="condicional 0">
            <a:hlinkClick r:id="" action="ppaction://media"/>
            <a:extLst>
              <a:ext uri="{FF2B5EF4-FFF2-40B4-BE49-F238E27FC236}">
                <a16:creationId xmlns:a16="http://schemas.microsoft.com/office/drawing/2014/main" id="{BF33BC7E-1BCD-41DC-9932-D93CD99D89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94738" y="19208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24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9B9402-A518-4E25-B88F-9AF49818E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Primer condicional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51F1C8-6DD9-4427-BD69-61825DE834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PROPOSICIÓN CON "IF"</a:t>
            </a:r>
          </a:p>
          <a:p>
            <a:r>
              <a:rPr lang="en-US" dirty="0"/>
              <a:t>If + </a:t>
            </a:r>
            <a:r>
              <a:rPr lang="en-US" dirty="0" err="1"/>
              <a:t>sujeto</a:t>
            </a:r>
            <a:r>
              <a:rPr lang="en-US" dirty="0"/>
              <a:t> + </a:t>
            </a:r>
            <a:r>
              <a:rPr lang="en-US" dirty="0" err="1"/>
              <a:t>verbo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presente</a:t>
            </a:r>
            <a:r>
              <a:rPr lang="en-US" dirty="0"/>
              <a:t> (present simple, present continuous, present perfect) </a:t>
            </a:r>
          </a:p>
          <a:p>
            <a:r>
              <a:rPr lang="en-US" dirty="0" err="1"/>
              <a:t>ej</a:t>
            </a:r>
            <a:r>
              <a:rPr lang="en-US" dirty="0"/>
              <a:t>:</a:t>
            </a:r>
          </a:p>
          <a:p>
            <a:r>
              <a:rPr lang="en-US" dirty="0"/>
              <a:t> IF IT RAINS TOMORROW</a:t>
            </a:r>
          </a:p>
          <a:p>
            <a:pPr marL="0" indent="0">
              <a:buNone/>
            </a:pPr>
            <a:r>
              <a:rPr lang="es-CO" dirty="0"/>
              <a:t>PROPOSICIÓN PRINCIPAL</a:t>
            </a:r>
          </a:p>
          <a:p>
            <a:pPr marL="0" indent="0">
              <a:buNone/>
            </a:pPr>
            <a:r>
              <a:rPr lang="es-CO" dirty="0"/>
              <a:t>sujeto + </a:t>
            </a:r>
            <a:r>
              <a:rPr lang="es-CO" dirty="0" err="1"/>
              <a:t>will</a:t>
            </a:r>
            <a:r>
              <a:rPr lang="es-CO" dirty="0"/>
              <a:t>+ forma básica del verbo</a:t>
            </a:r>
          </a:p>
          <a:p>
            <a:pPr marL="0" indent="0">
              <a:buNone/>
            </a:pPr>
            <a:r>
              <a:rPr lang="es-CO" dirty="0" err="1"/>
              <a:t>ej</a:t>
            </a:r>
            <a:r>
              <a:rPr lang="es-CO" dirty="0"/>
              <a:t>:</a:t>
            </a:r>
          </a:p>
          <a:p>
            <a:pPr marL="0" indent="0">
              <a:buNone/>
            </a:pPr>
            <a:r>
              <a:rPr lang="es-CO" dirty="0"/>
              <a:t>I'LL TAKE AN UMBRELLA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/>
              <a:t>(si mañana llueve, me llevare un paraguas)</a:t>
            </a:r>
          </a:p>
          <a:p>
            <a:pPr marL="0" indent="0">
              <a:buNone/>
            </a:pPr>
            <a:r>
              <a:rPr lang="es-CO" dirty="0"/>
              <a:t>Este tipo se usa para hablar de situaciones</a:t>
            </a:r>
          </a:p>
          <a:p>
            <a:pPr marL="0" indent="0">
              <a:buNone/>
            </a:pPr>
            <a:r>
              <a:rPr lang="es-CO" dirty="0"/>
              <a:t> reales o posibles</a:t>
            </a:r>
          </a:p>
        </p:txBody>
      </p:sp>
      <p:pic>
        <p:nvPicPr>
          <p:cNvPr id="4" name="condicional 1">
            <a:hlinkClick r:id="" action="ppaction://media"/>
            <a:extLst>
              <a:ext uri="{FF2B5EF4-FFF2-40B4-BE49-F238E27FC236}">
                <a16:creationId xmlns:a16="http://schemas.microsoft.com/office/drawing/2014/main" id="{7FE03045-939E-4750-B70D-250F8A81B0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43838" y="33258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465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B2DA4F-7FCE-4008-9F44-56D05B5AD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Segundo condicional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FD21A2-02AE-4570-9FFE-FDC099F8A5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CO" dirty="0"/>
              <a:t>PROPOSICIÓN CON "IF"</a:t>
            </a:r>
          </a:p>
          <a:p>
            <a:r>
              <a:rPr lang="es-CO" dirty="0" err="1"/>
              <a:t>If</a:t>
            </a:r>
            <a:r>
              <a:rPr lang="es-CO" dirty="0"/>
              <a:t> + sujeto + verbo en pasado (</a:t>
            </a:r>
            <a:r>
              <a:rPr lang="es-CO" dirty="0" err="1"/>
              <a:t>past</a:t>
            </a:r>
            <a:r>
              <a:rPr lang="es-CO" dirty="0"/>
              <a:t> simple, </a:t>
            </a:r>
            <a:r>
              <a:rPr lang="es-CO" dirty="0" err="1"/>
              <a:t>past</a:t>
            </a:r>
            <a:r>
              <a:rPr lang="es-CO" dirty="0"/>
              <a:t> </a:t>
            </a:r>
            <a:r>
              <a:rPr lang="es-CO" dirty="0" err="1"/>
              <a:t>continuous</a:t>
            </a:r>
            <a:r>
              <a:rPr lang="es-CO" dirty="0"/>
              <a:t>)</a:t>
            </a:r>
          </a:p>
          <a:p>
            <a:r>
              <a:rPr lang="es-CO" dirty="0" err="1"/>
              <a:t>Ej</a:t>
            </a:r>
            <a:r>
              <a:rPr lang="es-CO" dirty="0"/>
              <a:t>: </a:t>
            </a:r>
          </a:p>
          <a:p>
            <a:r>
              <a:rPr lang="es-CO" dirty="0"/>
              <a:t> IF I HAD MORE MONEY</a:t>
            </a:r>
          </a:p>
          <a:p>
            <a:r>
              <a:rPr lang="es-CO" dirty="0"/>
              <a:t> </a:t>
            </a:r>
          </a:p>
          <a:p>
            <a:r>
              <a:rPr lang="es-CO" dirty="0"/>
              <a:t>PROPOSICIÓN PRINCIPAL</a:t>
            </a:r>
          </a:p>
          <a:p>
            <a:r>
              <a:rPr lang="es-CO" dirty="0"/>
              <a:t>sujeto + </a:t>
            </a:r>
            <a:r>
              <a:rPr lang="es-CO" dirty="0" err="1"/>
              <a:t>would</a:t>
            </a:r>
            <a:r>
              <a:rPr lang="es-CO" dirty="0"/>
              <a:t> + forma básica del verbo </a:t>
            </a:r>
          </a:p>
          <a:p>
            <a:r>
              <a:rPr lang="es-CO" dirty="0" err="1"/>
              <a:t>Ej</a:t>
            </a:r>
            <a:r>
              <a:rPr lang="es-CO" dirty="0"/>
              <a:t>:</a:t>
            </a:r>
          </a:p>
          <a:p>
            <a:r>
              <a:rPr lang="es-CO" dirty="0"/>
              <a:t> I'D BUY A NEW CAR </a:t>
            </a:r>
          </a:p>
          <a:p>
            <a:r>
              <a:rPr lang="es-CO" dirty="0"/>
              <a:t>(si tuviera mas dinero, me </a:t>
            </a:r>
            <a:r>
              <a:rPr lang="es-CO" dirty="0" err="1"/>
              <a:t>compraria</a:t>
            </a:r>
            <a:r>
              <a:rPr lang="es-CO" dirty="0"/>
              <a:t> </a:t>
            </a:r>
          </a:p>
        </p:txBody>
      </p:sp>
      <p:pic>
        <p:nvPicPr>
          <p:cNvPr id="4" name="condional 2">
            <a:hlinkClick r:id="" action="ppaction://media"/>
            <a:extLst>
              <a:ext uri="{FF2B5EF4-FFF2-40B4-BE49-F238E27FC236}">
                <a16:creationId xmlns:a16="http://schemas.microsoft.com/office/drawing/2014/main" id="{3466C266-57CB-4366-AAE2-4E05A413AA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23238" y="38687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82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8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E5AEC9-FCF8-4FE4-B999-266589828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Tercer condicional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660741F-C96D-4943-B8A9-5A207894A9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CO" dirty="0"/>
              <a:t>PROPOSICIÓN CON IF </a:t>
            </a:r>
          </a:p>
          <a:p>
            <a:r>
              <a:rPr lang="es-CO" dirty="0" err="1"/>
              <a:t>If</a:t>
            </a:r>
            <a:r>
              <a:rPr lang="es-CO" dirty="0"/>
              <a:t> + sujeto + </a:t>
            </a:r>
            <a:r>
              <a:rPr lang="es-CO" dirty="0" err="1"/>
              <a:t>past</a:t>
            </a:r>
            <a:r>
              <a:rPr lang="es-CO" dirty="0"/>
              <a:t> </a:t>
            </a:r>
            <a:r>
              <a:rPr lang="es-CO" dirty="0" err="1"/>
              <a:t>perfect</a:t>
            </a:r>
            <a:r>
              <a:rPr lang="es-CO" dirty="0"/>
              <a:t> </a:t>
            </a:r>
          </a:p>
          <a:p>
            <a:r>
              <a:rPr lang="es-CO" dirty="0" err="1"/>
              <a:t>Ej</a:t>
            </a:r>
            <a:r>
              <a:rPr lang="es-CO" dirty="0"/>
              <a:t>:</a:t>
            </a:r>
          </a:p>
          <a:p>
            <a:r>
              <a:rPr lang="es-CO" dirty="0"/>
              <a:t>  IF I HAD STUDIED IN THE USA</a:t>
            </a:r>
          </a:p>
          <a:p>
            <a:endParaRPr lang="es-CO" dirty="0"/>
          </a:p>
          <a:p>
            <a:r>
              <a:rPr lang="es-CO" dirty="0"/>
              <a:t>PROPOSICION PRINCIPAL </a:t>
            </a:r>
          </a:p>
          <a:p>
            <a:r>
              <a:rPr lang="es-CO" dirty="0"/>
              <a:t>sujeto + </a:t>
            </a:r>
            <a:r>
              <a:rPr lang="es-CO" dirty="0" err="1"/>
              <a:t>would</a:t>
            </a:r>
            <a:r>
              <a:rPr lang="es-CO" dirty="0"/>
              <a:t> + </a:t>
            </a:r>
            <a:r>
              <a:rPr lang="es-CO" dirty="0" err="1"/>
              <a:t>have</a:t>
            </a:r>
            <a:r>
              <a:rPr lang="es-CO" dirty="0"/>
              <a:t> + participio pasado</a:t>
            </a:r>
          </a:p>
          <a:p>
            <a:endParaRPr lang="es-CO" dirty="0"/>
          </a:p>
          <a:p>
            <a:r>
              <a:rPr lang="es-CO" dirty="0"/>
              <a:t>  MY ENGLISH WOULD HAVE IMPROVED </a:t>
            </a:r>
          </a:p>
          <a:p>
            <a:r>
              <a:rPr lang="es-CO" dirty="0"/>
              <a:t>( si hubiera estudiado en EE.UU, mi ingles </a:t>
            </a:r>
            <a:r>
              <a:rPr lang="es-CO" dirty="0" err="1"/>
              <a:t>habria</a:t>
            </a:r>
            <a:r>
              <a:rPr lang="es-CO" dirty="0"/>
              <a:t> mejorado)</a:t>
            </a:r>
          </a:p>
        </p:txBody>
      </p:sp>
      <p:pic>
        <p:nvPicPr>
          <p:cNvPr id="4" name="condicional 3">
            <a:hlinkClick r:id="" action="ppaction://media"/>
            <a:extLst>
              <a:ext uri="{FF2B5EF4-FFF2-40B4-BE49-F238E27FC236}">
                <a16:creationId xmlns:a16="http://schemas.microsoft.com/office/drawing/2014/main" id="{9678C686-A3B8-4FA0-A1BC-37E961679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78750" y="25828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534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8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50D6D0-5BD6-43BC-A7D5-5F9062B9A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Condicional mixto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59208B-74B7-433B-A922-DA66EF895C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CO" dirty="0"/>
              <a:t>PROPOSICIÓN CON "IF"</a:t>
            </a:r>
          </a:p>
          <a:p>
            <a:r>
              <a:rPr lang="es-CO" dirty="0" err="1"/>
              <a:t>If</a:t>
            </a:r>
            <a:r>
              <a:rPr lang="es-CO" dirty="0"/>
              <a:t> + sujeto + </a:t>
            </a:r>
            <a:r>
              <a:rPr lang="es-CO" dirty="0" err="1"/>
              <a:t>past</a:t>
            </a:r>
            <a:r>
              <a:rPr lang="es-CO" dirty="0"/>
              <a:t> </a:t>
            </a:r>
            <a:r>
              <a:rPr lang="es-CO" dirty="0" err="1"/>
              <a:t>perfect</a:t>
            </a:r>
            <a:endParaRPr lang="es-CO" dirty="0"/>
          </a:p>
          <a:p>
            <a:endParaRPr lang="es-CO" dirty="0"/>
          </a:p>
          <a:p>
            <a:r>
              <a:rPr lang="es-CO" dirty="0" err="1"/>
              <a:t>Ej</a:t>
            </a:r>
            <a:r>
              <a:rPr lang="es-CO" dirty="0"/>
              <a:t>:</a:t>
            </a:r>
          </a:p>
          <a:p>
            <a:r>
              <a:rPr lang="es-CO" dirty="0"/>
              <a:t> IF I HAD LINSTENED TO YOU</a:t>
            </a:r>
          </a:p>
          <a:p>
            <a:r>
              <a:rPr lang="es-CO" dirty="0"/>
              <a:t> </a:t>
            </a:r>
          </a:p>
          <a:p>
            <a:r>
              <a:rPr lang="es-CO" dirty="0"/>
              <a:t>PROPOSICIÓN PRINCIPAL </a:t>
            </a:r>
          </a:p>
          <a:p>
            <a:r>
              <a:rPr lang="es-CO" dirty="0"/>
              <a:t>sujeto + </a:t>
            </a:r>
            <a:r>
              <a:rPr lang="es-CO" dirty="0" err="1"/>
              <a:t>would</a:t>
            </a:r>
            <a:r>
              <a:rPr lang="es-CO" dirty="0"/>
              <a:t> + verbo principal</a:t>
            </a:r>
          </a:p>
          <a:p>
            <a:r>
              <a:rPr lang="es-CO" dirty="0" err="1"/>
              <a:t>Ej</a:t>
            </a:r>
            <a:r>
              <a:rPr lang="es-CO" dirty="0"/>
              <a:t>:  </a:t>
            </a:r>
          </a:p>
          <a:p>
            <a:r>
              <a:rPr lang="es-CO" dirty="0"/>
              <a:t>  I WOULD HAVE GOT LOST.</a:t>
            </a:r>
          </a:p>
          <a:p>
            <a:r>
              <a:rPr lang="es-CO" dirty="0"/>
              <a:t>( si te hubiera escuchado, no me habría perdido )</a:t>
            </a:r>
          </a:p>
          <a:p>
            <a:endParaRPr lang="es-CO" dirty="0"/>
          </a:p>
          <a:p>
            <a:endParaRPr lang="es-CO" dirty="0"/>
          </a:p>
        </p:txBody>
      </p:sp>
      <p:pic>
        <p:nvPicPr>
          <p:cNvPr id="4" name="condicional mixto">
            <a:hlinkClick r:id="" action="ppaction://media"/>
            <a:extLst>
              <a:ext uri="{FF2B5EF4-FFF2-40B4-BE49-F238E27FC236}">
                <a16:creationId xmlns:a16="http://schemas.microsoft.com/office/drawing/2014/main" id="{40F5957C-377A-41FB-A0B3-81B38C8468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473950" y="34448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143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5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4C85E1-36C2-48A4-BCA5-3376E37257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If + </a:t>
            </a:r>
            <a:r>
              <a:rPr lang="en-US" dirty="0" err="1"/>
              <a:t>sujeto</a:t>
            </a:r>
            <a:r>
              <a:rPr lang="en-US" dirty="0"/>
              <a:t> + past simple</a:t>
            </a:r>
          </a:p>
          <a:p>
            <a:r>
              <a:rPr lang="en-US" dirty="0" err="1"/>
              <a:t>Ej</a:t>
            </a:r>
            <a:r>
              <a:rPr lang="en-US" dirty="0"/>
              <a:t>: </a:t>
            </a:r>
          </a:p>
          <a:p>
            <a:r>
              <a:rPr lang="en-US" dirty="0"/>
              <a:t> IF I KNEW HIM</a:t>
            </a:r>
          </a:p>
          <a:p>
            <a:endParaRPr lang="en-US" dirty="0"/>
          </a:p>
          <a:p>
            <a:r>
              <a:rPr lang="en-US" dirty="0" err="1"/>
              <a:t>sujeto</a:t>
            </a:r>
            <a:r>
              <a:rPr lang="en-US" dirty="0"/>
              <a:t> + would + have + past perfect</a:t>
            </a:r>
          </a:p>
          <a:p>
            <a:r>
              <a:rPr lang="en-US" dirty="0" err="1"/>
              <a:t>Ej</a:t>
            </a:r>
            <a:r>
              <a:rPr lang="en-US" dirty="0"/>
              <a:t>:</a:t>
            </a:r>
          </a:p>
          <a:p>
            <a:r>
              <a:rPr lang="en-US" dirty="0"/>
              <a:t> I WOULD HAVE INVITED HIM TO MY PARTY </a:t>
            </a:r>
          </a:p>
          <a:p>
            <a:r>
              <a:rPr lang="en-US" dirty="0"/>
              <a:t>( </a:t>
            </a:r>
            <a:r>
              <a:rPr lang="en-US" dirty="0" err="1"/>
              <a:t>si</a:t>
            </a:r>
            <a:r>
              <a:rPr lang="en-US" dirty="0"/>
              <a:t> lo </a:t>
            </a:r>
            <a:r>
              <a:rPr lang="en-US" dirty="0" err="1"/>
              <a:t>conociera</a:t>
            </a:r>
            <a:r>
              <a:rPr lang="en-US" dirty="0"/>
              <a:t>, lo </a:t>
            </a:r>
            <a:r>
              <a:rPr lang="en-US" dirty="0" err="1"/>
              <a:t>habria</a:t>
            </a:r>
            <a:r>
              <a:rPr lang="en-US" dirty="0"/>
              <a:t> </a:t>
            </a:r>
            <a:r>
              <a:rPr lang="en-US" dirty="0" err="1"/>
              <a:t>invitado</a:t>
            </a:r>
            <a:r>
              <a:rPr lang="en-US" dirty="0"/>
              <a:t> a mi fiesta )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997429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328</Words>
  <Application>Microsoft Office PowerPoint</Application>
  <PresentationFormat>Panorámica</PresentationFormat>
  <Paragraphs>70</Paragraphs>
  <Slides>7</Slides>
  <Notes>0</Notes>
  <HiddenSlides>0</HiddenSlides>
  <MMClips>5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CONDICIONALES </vt:lpstr>
      <vt:lpstr>CONDICIONAL TIPO CERO </vt:lpstr>
      <vt:lpstr>Primer condicional </vt:lpstr>
      <vt:lpstr>Segundo condicional </vt:lpstr>
      <vt:lpstr>Tercer condicional </vt:lpstr>
      <vt:lpstr>Condicional mixto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CONDICIONALES</dc:title>
  <dc:creator>PERSONAL</dc:creator>
  <cp:lastModifiedBy>PERSONAL</cp:lastModifiedBy>
  <cp:revision>3</cp:revision>
  <dcterms:created xsi:type="dcterms:W3CDTF">2020-05-19T01:36:51Z</dcterms:created>
  <dcterms:modified xsi:type="dcterms:W3CDTF">2020-05-21T01:50:11Z</dcterms:modified>
</cp:coreProperties>
</file>